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301" r:id="rId41"/>
    <p:sldId id="275" r:id="rId42"/>
    <p:sldId id="2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Sp modSp add">
        <pc:chgData name="zhaohan" userId="95e304e8ede71739" providerId="LiveId" clId="{740E24C1-5156-4599-B84F-B42CCA40E00D}" dt="2022-07-15T07:41:41.867" v="2657"/>
        <pc:sldMkLst>
          <pc:docMk/>
          <pc:sldMk cId="786852442" sldId="300"/>
        </pc:sldMkLst>
        <pc:graphicFrameChg chg="add mod">
          <ac:chgData name="zhaohan" userId="95e304e8ede71739" providerId="LiveId" clId="{740E24C1-5156-4599-B84F-B42CCA40E00D}" dt="2022-07-15T07:41:41.867" v="2657"/>
          <ac:graphicFrameMkLst>
            <pc:docMk/>
            <pc:sldMk cId="786852442" sldId="300"/>
            <ac:graphicFrameMk id="2" creationId="{0A03B268-219B-56BB-3A4B-ACCE2A98649F}"/>
          </ac:graphicFrameMkLst>
        </pc:graphicFrame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delSld modSld">
      <pc:chgData name="zhaohan" userId="95e304e8ede71739" providerId="LiveId" clId="{A469FC68-1442-4E2E-BCD2-002050E4F88A}" dt="2022-07-25T11:00:08.046" v="117" actId="1076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del">
        <pc:chgData name="zhaohan" userId="95e304e8ede71739" providerId="LiveId" clId="{A469FC68-1442-4E2E-BCD2-002050E4F88A}" dt="2022-07-21T22:24:20.402" v="0" actId="47"/>
        <pc:sldMkLst>
          <pc:docMk/>
          <pc:sldMk cId="786852442" sldId="300"/>
        </pc:sldMkLst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83189"/>
              </p:ext>
            </p:extLst>
          </p:nvPr>
        </p:nvGraphicFramePr>
        <p:xfrm>
          <a:off x="4746625" y="1518179"/>
          <a:ext cx="2451100" cy="3821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179"/>
                        <a:ext cx="2451100" cy="3821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3026</Words>
  <Application>Microsoft Office PowerPoint</Application>
  <PresentationFormat>Widescreen</PresentationFormat>
  <Paragraphs>297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2022-07-25T11:00:08Z</dcterms:modified>
</cp:coreProperties>
</file>